
<file path=[Content_Types].xml><?xml version="1.0" encoding="utf-8"?>
<Types xmlns="http://schemas.openxmlformats.org/package/2006/content-types">
  <Default Extension="png" ContentType="image/png"/>
  <Default Extension="mp3" ContentType="audio/mp3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4" r:id="rId21"/>
    <p:sldId id="275" r:id="rId22"/>
    <p:sldId id="276" r:id="rId23"/>
    <p:sldId id="277" r:id="rId24"/>
    <p:sldId id="278" r:id="rId25"/>
    <p:sldId id="279" r:id="rId26"/>
    <p:sldId id="281" r:id="rId27"/>
    <p:sldId id="282" r:id="rId28"/>
    <p:sldId id="273" r:id="rId29"/>
  </p:sldIdLst>
  <p:sldSz cx="9144000" cy="6858000"/>
  <p:notesSz cx="6858000" cy="9144000"/>
  <p:embeddedFontLst>
    <p:embeddedFont>
      <p:font typeface="Georgia" panose="02040502050405020303"/>
      <p:regular r:id="rId33"/>
      <p:bold r:id="rId34"/>
      <p:italic r:id="rId35"/>
      <p:boldItalic r:id="rId36"/>
    </p:embeddedFont>
    <p:embeddedFont>
      <p:font typeface="Archivo Narrow"/>
      <p:regular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16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36" Type="http://schemas.openxmlformats.org/officeDocument/2006/relationships/font" Target="fonts/font4.fntdata"/><Relationship Id="rId35" Type="http://schemas.openxmlformats.org/officeDocument/2006/relationships/font" Target="fonts/font3.fntdata"/><Relationship Id="rId34" Type="http://schemas.openxmlformats.org/officeDocument/2006/relationships/font" Target="fonts/font2.fntdata"/><Relationship Id="rId33" Type="http://schemas.openxmlformats.org/officeDocument/2006/relationships/font" Target="fonts/font1.fntdata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1" name="Google Shape;101;p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100"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6f97b656fe_0_37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6f97b656fe_0_3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6f97b656fe_0_43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6f97b656fe_0_4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9444299cf8_0_0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9444299cf8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9444299cf8_0_7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9444299cf8_0_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9444299cf8_0_15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9444299cf8_0_1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9444299cf8_1_0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9444299cf8_1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9444299cf8_1_7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9444299cf8_1_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9444299cf8_1_14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9444299cf8_1_1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6f97b656fe_0_49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6f97b656fe_0_4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7" name="Google Shape;107;p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100"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113" name="Google Shape;113;p3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6f97b656fe_0_1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6f97b656fe_0_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6f97b656fe_0_7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6f97b656fe_0_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6f97b656fe_0_13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6f97b656fe_0_1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6f97b656fe_0_19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6f97b656fe_0_1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6f97b656fe_0_25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6f97b656fe_0_2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6f97b656fe_0_31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6f97b656fe_0_3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0" y="66675"/>
            <a:ext cx="9144000" cy="1420813"/>
          </a:xfrm>
          <a:prstGeom prst="flowChartDocumen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" name="Google Shape;11;p2"/>
          <p:cNvSpPr/>
          <p:nvPr/>
        </p:nvSpPr>
        <p:spPr>
          <a:xfrm flipH="1">
            <a:off x="0" y="0"/>
            <a:ext cx="9144000" cy="1420813"/>
          </a:xfrm>
          <a:prstGeom prst="flowChartDocument">
            <a:avLst/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6091238" y="342900"/>
            <a:ext cx="2463800" cy="779463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/>
          <p:nvPr/>
        </p:nvSpPr>
        <p:spPr>
          <a:xfrm>
            <a:off x="-11113" y="5919788"/>
            <a:ext cx="9155113" cy="938212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" name="Google Shape;14;p2"/>
          <p:cNvSpPr txBox="1"/>
          <p:nvPr/>
        </p:nvSpPr>
        <p:spPr>
          <a:xfrm>
            <a:off x="0" y="5919788"/>
            <a:ext cx="3571875" cy="938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MISSION</a:t>
            </a:r>
            <a:endParaRPr sz="1400" b="1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CHRIST is a nurturing ground for an individual’s holistic development to make effective contribution to the society in a dynamic environment</a:t>
            </a:r>
            <a:endParaRPr sz="11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3708400" y="5919788"/>
            <a:ext cx="2032000" cy="64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VISION</a:t>
            </a:r>
            <a:endParaRPr sz="1400" b="1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Excellence and Service</a:t>
            </a:r>
            <a:endParaRPr sz="11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6067425" y="5919788"/>
            <a:ext cx="2984500" cy="938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CORE  VALUES</a:t>
            </a:r>
            <a:endParaRPr sz="1400" b="1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Faith in God |  Moral Uprightness</a:t>
            </a:r>
            <a:br>
              <a:rPr lang="en-US" sz="11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11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 Love of Fellow Beings   </a:t>
            </a:r>
            <a:br>
              <a:rPr lang="en-US" sz="11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11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Social Responsibility | Pursuit of Excellence</a:t>
            </a:r>
            <a:endParaRPr sz="11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311700" y="1886797"/>
            <a:ext cx="8520600" cy="18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2"/>
          <p:cNvSpPr txBox="1"/>
          <p:nvPr>
            <p:ph type="subTitle" idx="1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9" name="Google Shape;19;p2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1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4" name="Google Shape;94;p11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95" name="Google Shape;95;p11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6" name="Google Shape;96;p11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7" name="Google Shape;97;p11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CHRIST</a:t>
            </a:r>
            <a:b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98" name="Google Shape;98;p11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2" name="Google Shape;22;p3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23" name="Google Shape;23;p3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4" name="Google Shape;24;p3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5" name="Google Shape;25;p3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CHRIST</a:t>
            </a:r>
            <a:b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26" name="Google Shape;26;p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1" name="Google Shape;31;p4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32" name="Google Shape;32;p4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3" name="Google Shape;33;p4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4" name="Google Shape;34;p4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CHRIST</a:t>
            </a:r>
            <a:b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4"/>
          <p:cNvSpPr txBox="1"/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4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" name="Google Shape;41;p5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42" name="Google Shape;42;p5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3" name="Google Shape;43;p5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4" name="Google Shape;44;p5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CHRIST</a:t>
            </a:r>
            <a:b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45" name="Google Shape;45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9" name="Google Shape;49;p6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50" name="Google Shape;50;p6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1" name="Google Shape;51;p6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2" name="Google Shape;52;p6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CHRIST</a:t>
            </a:r>
            <a:b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53" name="Google Shape;53;p6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4" name="Google Shape;54;p6"/>
          <p:cNvSpPr txBox="1"/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5" name="Google Shape;55;p6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8" name="Google Shape;58;p7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59" name="Google Shape;59;p7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0" name="Google Shape;60;p7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1" name="Google Shape;61;p7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CHRIST</a:t>
            </a:r>
            <a:b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62" name="Google Shape;62;p7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3" name="Google Shape;63;p7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6" name="Google Shape;66;p8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7" name="Google Shape;67;p8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68" name="Google Shape;68;p8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9" name="Google Shape;69;p8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0" name="Google Shape;70;p8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CHRIST</a:t>
            </a:r>
            <a:b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71" name="Google Shape;71;p8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2" name="Google Shape;72;p8"/>
          <p:cNvSpPr txBox="1"/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3" name="Google Shape;73;p8"/>
          <p:cNvSpPr txBox="1"/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74" name="Google Shape;74;p8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9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7" name="Google Shape;77;p9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78" name="Google Shape;78;p9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9" name="Google Shape;79;p9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0" name="Google Shape;80;p9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CHRIST</a:t>
            </a:r>
            <a:b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81" name="Google Shape;81;p9"/>
          <p:cNvSpPr txBox="1"/>
          <p:nvPr>
            <p:ph type="body" idx="1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9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5" name="Google Shape;85;p10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86" name="Google Shape;86;p10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7" name="Google Shape;87;p10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8" name="Google Shape;88;p10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CHRIST</a:t>
            </a:r>
            <a:b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89" name="Google Shape;89;p10"/>
          <p:cNvSpPr txBox="1"/>
          <p:nvPr>
            <p:ph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90" name="Google Shape;90;p10"/>
          <p:cNvSpPr txBox="1"/>
          <p:nvPr>
            <p:ph type="body" idx="1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429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91" name="Google Shape;91;p10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150" y="593725"/>
            <a:ext cx="8521700" cy="763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150" y="1536700"/>
            <a:ext cx="8521700" cy="4554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Char char="–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Char char="–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Char char="»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microsoft.com/office/2007/relationships/media" Target="../media/media2.mp3"/><Relationship Id="rId1" Type="http://schemas.openxmlformats.org/officeDocument/2006/relationships/audio" Target="../media/media2.mp3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3" Type="http://schemas.openxmlformats.org/officeDocument/2006/relationships/tags" Target="../tags/tag1.xml"/><Relationship Id="rId2" Type="http://schemas.microsoft.com/office/2007/relationships/media" Target="../media/media3.mp4"/><Relationship Id="rId1" Type="http://schemas.openxmlformats.org/officeDocument/2006/relationships/video" Target="../media/media3.mp4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2.xml"/><Relationship Id="rId3" Type="http://schemas.openxmlformats.org/officeDocument/2006/relationships/hyperlink" Target="https://aira.io/" TargetMode="External"/><Relationship Id="rId2" Type="http://schemas.openxmlformats.org/officeDocument/2006/relationships/hyperlink" Target="https://blog.google/outreach-initiatives/accessibility/lookout-app-help-blind-and-visually-impaired-people-learn-about-their-surroundings/" TargetMode="External"/><Relationship Id="rId1" Type="http://schemas.openxmlformats.org/officeDocument/2006/relationships/hyperlink" Target="https://www.microsoft.com/en-us/ai/seeing-ai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2"/>
          <p:cNvSpPr txBox="1"/>
          <p:nvPr>
            <p:ph type="ctrTitle"/>
          </p:nvPr>
        </p:nvSpPr>
        <p:spPr>
          <a:xfrm>
            <a:off x="107100" y="1141975"/>
            <a:ext cx="8990100" cy="16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2800" b="1">
                <a:solidFill>
                  <a:schemeClr val="dk1"/>
                </a:solidFill>
              </a:rPr>
              <a:t>EXPERT SYSTEM FOR VISUALLY CHALLENGED USING AI and ML</a:t>
            </a:r>
            <a:endParaRPr sz="2400" b="1"/>
          </a:p>
        </p:txBody>
      </p:sp>
      <p:sp>
        <p:nvSpPr>
          <p:cNvPr id="104" name="Google Shape;104;p12"/>
          <p:cNvSpPr txBox="1"/>
          <p:nvPr>
            <p:ph type="subTitle" idx="1"/>
          </p:nvPr>
        </p:nvSpPr>
        <p:spPr>
          <a:xfrm>
            <a:off x="311150" y="2492375"/>
            <a:ext cx="8582025" cy="3384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endParaRPr sz="1600" b="1" i="1"/>
          </a:p>
          <a:p>
            <a:pPr marL="45720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endParaRPr sz="1600" b="1" i="1"/>
          </a:p>
          <a:p>
            <a:pPr marL="45720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r>
              <a:rPr lang="en-US" sz="1600" b="1" i="1"/>
              <a:t> Project Proposal Presentation </a:t>
            </a:r>
            <a:endParaRPr lang="en-US" sz="1600" b="1" i="1"/>
          </a:p>
          <a:p>
            <a:pPr marL="45720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r>
              <a:rPr lang="en-US" sz="1200" i="1"/>
              <a:t>by</a:t>
            </a:r>
            <a:endParaRPr sz="1200"/>
          </a:p>
          <a:p>
            <a:pPr marL="45720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sz="1800" b="1"/>
              <a:t>Adarsh verma(2147102), Amber Ujjwal Linda(2147104), Ankur Sharma(217105)</a:t>
            </a:r>
            <a:endParaRPr sz="1800" b="1"/>
          </a:p>
          <a:p>
            <a:pPr marL="45720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endParaRPr sz="1800"/>
          </a:p>
          <a:p>
            <a:pPr marL="45720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r>
              <a:rPr lang="en-US" sz="1800"/>
              <a:t>Project  Guide </a:t>
            </a:r>
            <a:endParaRPr sz="1800"/>
          </a:p>
          <a:p>
            <a:pPr marL="45720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r>
              <a:rPr lang="en-US" sz="1800" b="1"/>
              <a:t>Dr. </a:t>
            </a:r>
            <a:r>
              <a:rPr lang="en-US" sz="1800" b="1">
                <a:solidFill>
                  <a:srgbClr val="3C4043"/>
                </a:solidFill>
              </a:rPr>
              <a:t>THIRUNAVUKKARASU V</a:t>
            </a:r>
            <a:endParaRPr sz="1800" b="1"/>
          </a:p>
          <a:p>
            <a:pPr marL="45720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endParaRPr sz="2400" b="1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Narrow"/>
              <a:buNone/>
            </a:pPr>
            <a:r>
              <a:rPr lang="en-US" sz="1800">
                <a:solidFill>
                  <a:schemeClr val="dk1"/>
                </a:solidFill>
              </a:rPr>
              <a:t>Department of Computer Science</a:t>
            </a:r>
            <a:endParaRPr lang="en-US" sz="1800">
              <a:solidFill>
                <a:schemeClr val="dk1"/>
              </a:solidFill>
            </a:endParaRPr>
          </a:p>
          <a:p>
            <a:pPr marL="457200" lvl="0" indent="-36830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 Narrow"/>
              <a:buNone/>
            </a:pPr>
            <a:r>
              <a:rPr lang="en-US" sz="1800">
                <a:solidFill>
                  <a:schemeClr val="dk1"/>
                </a:solidFill>
              </a:rPr>
              <a:t>CHRIST(Deemed to be University), Bengaluru-29</a:t>
            </a:r>
            <a:endParaRPr lang="en-US" sz="1800">
              <a:solidFill>
                <a:schemeClr val="dk1"/>
              </a:solidFill>
            </a:endParaRPr>
          </a:p>
          <a:p>
            <a:pPr marL="45720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endParaRPr sz="180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 Narrow"/>
              <a:buNone/>
            </a:pPr>
            <a:endParaRPr>
              <a:latin typeface="Archivo Narrow"/>
              <a:ea typeface="Archivo Narrow"/>
              <a:cs typeface="Archivo Narrow"/>
              <a:sym typeface="Archivo Narrow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/>
              <a:t>8. </a:t>
            </a:r>
            <a:r>
              <a:rPr lang="en-US" sz="2800" b="1"/>
              <a:t>Benefits of  Proposed System</a:t>
            </a:r>
            <a:endParaRPr sz="2800" b="1"/>
          </a:p>
        </p:txBody>
      </p:sp>
      <p:sp>
        <p:nvSpPr>
          <p:cNvPr id="166" name="Google Shape;166;p21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Using</a:t>
            </a:r>
            <a:r>
              <a:rPr lang="en-US" sz="2000"/>
              <a:t> the proposed system the user can explore the campus of Christ university. </a:t>
            </a:r>
            <a:endParaRPr lang="en-US"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Using the functionality of Text to speech the user can understand the </a:t>
            </a:r>
            <a:r>
              <a:rPr lang="en-US" sz="2000"/>
              <a:t>content</a:t>
            </a:r>
            <a:r>
              <a:rPr lang="en-US" sz="2000"/>
              <a:t> of any </a:t>
            </a:r>
            <a:r>
              <a:rPr lang="en-US" sz="2000"/>
              <a:t>document</a:t>
            </a:r>
            <a:r>
              <a:rPr lang="en-US" sz="2000"/>
              <a:t>.</a:t>
            </a:r>
            <a:endParaRPr lang="en-US"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Using the functionality of teacher recognition the user can get information about the teacher.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/>
          </a:p>
        </p:txBody>
      </p:sp>
      <p:sp>
        <p:nvSpPr>
          <p:cNvPr id="167" name="Google Shape;167;p21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2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/>
              <a:t>9. </a:t>
            </a:r>
            <a:r>
              <a:rPr lang="en-US" sz="2800" b="1"/>
              <a:t>Plan of Work</a:t>
            </a:r>
            <a:endParaRPr sz="2800" b="1"/>
          </a:p>
        </p:txBody>
      </p:sp>
      <p:sp>
        <p:nvSpPr>
          <p:cNvPr id="173" name="Google Shape;173;p22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Data should be collected in the form of images. </a:t>
            </a:r>
            <a:endParaRPr lang="en-US"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data of images should be collected for Teacher recognition and campus tour.</a:t>
            </a:r>
            <a:endParaRPr lang="en-US"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A model should be trained based on the data. </a:t>
            </a:r>
            <a:endParaRPr lang="en-US" sz="2000"/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sz="2000"/>
              <a:t> 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mobile application should be built with 3 functions. </a:t>
            </a:r>
            <a:endParaRPr sz="20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 </a:t>
            </a:r>
            <a:endParaRPr sz="2000"/>
          </a:p>
        </p:txBody>
      </p:sp>
      <p:sp>
        <p:nvSpPr>
          <p:cNvPr id="174" name="Google Shape;174;p22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sz="2800" b="1">
                <a:solidFill>
                  <a:schemeClr val="dk1"/>
                </a:solidFill>
              </a:rPr>
              <a:t>10. Demo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 Module</a:t>
            </a:r>
            <a:r>
              <a:rPr lang="en-US" sz="2800" b="1">
                <a:solidFill>
                  <a:schemeClr val="dk1"/>
                </a:solidFill>
              </a:rPr>
              <a:t>1</a:t>
            </a:r>
            <a:endParaRPr sz="2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0" name="Google Shape;180;p23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1" name="Google Shape;181;p23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217170" y="1357630"/>
            <a:ext cx="8709660" cy="486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dk1"/>
                </a:solidFill>
              </a:rPr>
              <a:t>10. Demo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 Module</a:t>
            </a:r>
            <a:r>
              <a:rPr lang="en-US" sz="2800" b="1">
                <a:solidFill>
                  <a:schemeClr val="dk1"/>
                </a:solidFill>
              </a:rPr>
              <a:t>1</a:t>
            </a:r>
            <a:endParaRPr sz="2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8" name="Google Shape;188;p24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9" name="Google Shape;189;p24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190" name="Google Shape;190;p24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311700" y="1339825"/>
            <a:ext cx="8520600" cy="4752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dk1"/>
                </a:solidFill>
              </a:rPr>
              <a:t>10. Demo Module1</a:t>
            </a:r>
            <a:endParaRPr sz="2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6" name="Google Shape;196;p25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7" name="Google Shape;197;p25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198" name="Google Shape;198;p25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311700" y="1536625"/>
            <a:ext cx="8520600" cy="455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sz="2800" b="1">
                <a:solidFill>
                  <a:schemeClr val="dk1"/>
                </a:solidFill>
              </a:rPr>
              <a:t>10. Demo 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 Module</a:t>
            </a:r>
            <a:r>
              <a:rPr lang="en-US" sz="2800" b="1">
                <a:solidFill>
                  <a:schemeClr val="dk1"/>
                </a:solidFill>
              </a:rPr>
              <a:t>1</a:t>
            </a:r>
            <a:endParaRPr sz="2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4" name="Google Shape;204;p26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205" name="Google Shape;205;p26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2386013" y="1847850"/>
            <a:ext cx="4371975" cy="316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sz="2800" b="1">
                <a:solidFill>
                  <a:schemeClr val="dk1"/>
                </a:solidFill>
              </a:rPr>
              <a:t>10. Demo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 Module</a:t>
            </a:r>
            <a:r>
              <a:rPr lang="en-US" sz="2800" b="1">
                <a:solidFill>
                  <a:schemeClr val="dk1"/>
                </a:solidFill>
              </a:rPr>
              <a:t>1</a:t>
            </a:r>
            <a:endParaRPr sz="2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1" name="Google Shape;211;p27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212" name="Google Shape;212;p27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890588" y="1509267"/>
            <a:ext cx="7362825" cy="411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sz="2800" b="1">
                <a:solidFill>
                  <a:schemeClr val="dk1"/>
                </a:solidFill>
              </a:rPr>
              <a:t>10. Demo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 Module</a:t>
            </a:r>
            <a:r>
              <a:rPr lang="en-US" sz="2800" b="1">
                <a:solidFill>
                  <a:schemeClr val="dk1"/>
                </a:solidFill>
              </a:rPr>
              <a:t>1</a:t>
            </a:r>
            <a:endParaRPr sz="2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8" name="Google Shape;218;p28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/>
              <a:t>Output as Speech</a:t>
            </a:r>
            <a:endParaRPr sz="2000" b="1"/>
          </a:p>
        </p:txBody>
      </p:sp>
      <p:sp>
        <p:nvSpPr>
          <p:cNvPr id="219" name="Google Shape;219;p28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2" name="test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436620" y="2823210"/>
            <a:ext cx="2000250" cy="15608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31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pPr algn="ctr"/>
            <a:r>
              <a:rPr lang="en-US" sz="2800" b="1">
                <a:solidFill>
                  <a:schemeClr val="dk1"/>
                </a:solidFill>
                <a:sym typeface="+mn-ea"/>
              </a:rPr>
              <a:t>11. Demo Module2</a:t>
            </a:r>
            <a:br>
              <a:rPr sz="2800" b="1">
                <a:solidFill>
                  <a:schemeClr val="dk1"/>
                </a:solidFill>
              </a:rPr>
            </a:br>
            <a:br>
              <a:rPr sz="2800">
                <a:solidFill>
                  <a:schemeClr val="dk1"/>
                </a:solidFill>
              </a:rPr>
            </a:br>
            <a:br>
              <a:rPr sz="2800">
                <a:solidFill>
                  <a:schemeClr val="dk1"/>
                </a:solidFill>
              </a:rPr>
            </a:br>
            <a:br>
              <a:rPr sz="2800">
                <a:solidFill>
                  <a:schemeClr val="dk1"/>
                </a:solidFill>
              </a:rPr>
            </a:br>
            <a:endParaRPr lang="en-US" sz="2800">
              <a:solidFill>
                <a:schemeClr val="dk1"/>
              </a:solidFill>
            </a:endParaRPr>
          </a:p>
        </p:txBody>
      </p:sp>
      <p:sp>
        <p:nvSpPr>
          <p:cNvPr id="3" name="Text Placeholder 2"/>
          <p:cNvSpPr/>
          <p:nvPr>
            <p:ph type="body"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52220"/>
            <a:ext cx="9144635" cy="504380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pPr algn="ctr"/>
            <a:r>
              <a:rPr lang="en-US" sz="2800" b="1">
                <a:solidFill>
                  <a:schemeClr val="dk1"/>
                </a:solidFill>
                <a:sym typeface="+mn-ea"/>
              </a:rPr>
              <a:t>11. Demo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 Module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2</a:t>
            </a:r>
            <a:br>
              <a:rPr sz="2800" b="1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lang="en-US" sz="2800">
                <a:solidFill>
                  <a:schemeClr val="dk1"/>
                </a:solidFill>
              </a:rPr>
            </a:br>
            <a:endParaRPr lang="en-US" sz="2800">
              <a:solidFill>
                <a:schemeClr val="dk1"/>
              </a:solidFill>
            </a:endParaRPr>
          </a:p>
        </p:txBody>
      </p:sp>
      <p:sp>
        <p:nvSpPr>
          <p:cNvPr id="3" name="Text Placeholder 2"/>
          <p:cNvSpPr/>
          <p:nvPr>
            <p:ph type="body"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176020"/>
            <a:ext cx="9144000" cy="51422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3"/>
          <p:cNvSpPr txBox="1"/>
          <p:nvPr>
            <p:ph type="ctrTitle"/>
          </p:nvPr>
        </p:nvSpPr>
        <p:spPr>
          <a:xfrm>
            <a:off x="82748" y="1268376"/>
            <a:ext cx="2473028" cy="1008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chivo Narrow"/>
              <a:buNone/>
            </a:pPr>
            <a:r>
              <a:rPr lang="en-US" sz="2800" b="1"/>
              <a:t>AGENDA</a:t>
            </a:r>
            <a:br>
              <a:rPr lang="en-US" sz="2800" b="1"/>
            </a:br>
            <a:r>
              <a:rPr lang="en-US" sz="2800" b="1"/>
              <a:t> </a:t>
            </a:r>
            <a:r>
              <a:rPr lang="en-US" b="1"/>
              <a:t> </a:t>
            </a:r>
            <a:endParaRPr lang="en-US" b="1"/>
          </a:p>
        </p:txBody>
      </p:sp>
      <p:sp>
        <p:nvSpPr>
          <p:cNvPr id="110" name="Google Shape;110;p13"/>
          <p:cNvSpPr txBox="1"/>
          <p:nvPr>
            <p:ph type="subTitle" idx="1"/>
          </p:nvPr>
        </p:nvSpPr>
        <p:spPr>
          <a:xfrm>
            <a:off x="301625" y="1198563"/>
            <a:ext cx="5917033" cy="3960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endParaRPr sz="1600" b="1" i="1"/>
          </a:p>
          <a:p>
            <a:pPr marL="51435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None/>
            </a:pP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AutoNum type="arabicPeriod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Introduction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AutoNum type="arabicPeriod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Existing System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AutoNum type="arabicPeriod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Limitations of </a:t>
            </a:r>
            <a:r>
              <a:rPr lang="en-US" sz="2000">
                <a:sym typeface="Times New Roman" panose="02020603050405020304"/>
              </a:rPr>
              <a:t>Existing System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AutoNum type="arabicPeriod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Proposed System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AutoNum type="arabicPeriod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Functional Description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AutoNum type="arabicPeriod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Solution Architecture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AutoNum type="arabicPeriod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Software &amp; Hardware Requirements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AutoNum type="arabicPeriod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Benefits of Proposed System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AutoNum type="arabicPeriod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Plan of Work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AutoNum type="arabicPeriod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Demo module 1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AutoNum type="arabicPeriod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Demo module 2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AutoNum type="arabicPeriod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Steps to Navigate through Application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AutoNum type="arabicPeriod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References</a:t>
            </a:r>
            <a:endParaRPr sz="1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5" name="Title 1"/>
          <p:cNvSpPr/>
          <p:nvPr/>
        </p:nvSpPr>
        <p:spPr>
          <a:xfrm>
            <a:off x="438700" y="720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ctr"/>
            <a:r>
              <a:rPr lang="en-US" sz="2800" b="1">
                <a:solidFill>
                  <a:schemeClr val="dk1"/>
                </a:solidFill>
                <a:sym typeface="+mn-ea"/>
              </a:rPr>
              <a:t>11. Demo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 Module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2</a:t>
            </a:r>
            <a:br>
              <a:rPr sz="2800" b="1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lang="en-US" sz="2800">
                <a:solidFill>
                  <a:schemeClr val="dk1"/>
                </a:solidFill>
              </a:rPr>
            </a:br>
            <a:endParaRPr lang="en-US" sz="2800">
              <a:solidFill>
                <a:schemeClr val="dk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1322070"/>
            <a:ext cx="9143365" cy="498602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5" name="Title 1"/>
          <p:cNvSpPr/>
          <p:nvPr/>
        </p:nvSpPr>
        <p:spPr>
          <a:xfrm>
            <a:off x="438700" y="720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ctr"/>
            <a:r>
              <a:rPr lang="en-US" sz="2800" b="1">
                <a:solidFill>
                  <a:schemeClr val="dk1"/>
                </a:solidFill>
                <a:sym typeface="+mn-ea"/>
              </a:rPr>
              <a:t>11. Demo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 Module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2</a:t>
            </a:r>
            <a:br>
              <a:rPr sz="2800" b="1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lang="en-US" sz="2800">
                <a:solidFill>
                  <a:schemeClr val="dk1"/>
                </a:solidFill>
              </a:rPr>
            </a:br>
            <a:endParaRPr lang="en-US" sz="2800">
              <a:solidFill>
                <a:schemeClr val="dk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4785" y="1384300"/>
            <a:ext cx="8774430" cy="493585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5" name="Title 1"/>
          <p:cNvSpPr/>
          <p:nvPr/>
        </p:nvSpPr>
        <p:spPr>
          <a:xfrm>
            <a:off x="438700" y="720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ctr"/>
            <a:r>
              <a:rPr lang="en-US" sz="2800" b="1">
                <a:solidFill>
                  <a:schemeClr val="dk1"/>
                </a:solidFill>
                <a:sym typeface="+mn-ea"/>
              </a:rPr>
              <a:t>11. Demo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 Module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2</a:t>
            </a:r>
            <a:br>
              <a:rPr sz="2800" b="1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lang="en-US" sz="2800">
                <a:solidFill>
                  <a:schemeClr val="dk1"/>
                </a:solidFill>
              </a:rPr>
            </a:br>
            <a:endParaRPr lang="en-US" sz="2800">
              <a:solidFill>
                <a:schemeClr val="dk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355090"/>
            <a:ext cx="9144000" cy="493331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5" name="Title 1"/>
          <p:cNvSpPr/>
          <p:nvPr/>
        </p:nvSpPr>
        <p:spPr>
          <a:xfrm>
            <a:off x="438700" y="720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ctr"/>
            <a:r>
              <a:rPr lang="en-US" sz="2800" b="1">
                <a:solidFill>
                  <a:schemeClr val="dk1"/>
                </a:solidFill>
                <a:sym typeface="+mn-ea"/>
              </a:rPr>
              <a:t>11. Demo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 Module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2</a:t>
            </a:r>
            <a:br>
              <a:rPr sz="2800" b="1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lang="en-US" sz="2800">
                <a:solidFill>
                  <a:schemeClr val="dk1"/>
                </a:solidFill>
              </a:rPr>
            </a:br>
            <a:endParaRPr lang="en-US" sz="2800">
              <a:solidFill>
                <a:schemeClr val="dk1"/>
              </a:solidFill>
            </a:endParaRPr>
          </a:p>
        </p:txBody>
      </p:sp>
      <p:pic>
        <p:nvPicPr>
          <p:cNvPr id="2" name="test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463925" y="2563495"/>
            <a:ext cx="2469515" cy="18503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63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pPr algn="ctr"/>
            <a:r>
              <a:rPr lang="en-US" sz="2800" b="1"/>
              <a:t>12. UI Design Demo Video</a:t>
            </a:r>
            <a:endParaRPr lang="en-US" sz="2800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5" name="Project UI Demo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190240" y="1167765"/>
            <a:ext cx="2624455" cy="505079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6202680" y="958215"/>
            <a:ext cx="3098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pPr algn="ctr"/>
            <a:r>
              <a:rPr lang="en-US" sz="2800" b="1"/>
              <a:t>13. Steps to navigate through the APP</a:t>
            </a:r>
            <a:endParaRPr lang="en-US" sz="2800" b="1"/>
          </a:p>
        </p:txBody>
      </p:sp>
      <p:sp>
        <p:nvSpPr>
          <p:cNvPr id="3" name="Text Placeholder 2"/>
          <p:cNvSpPr/>
          <p:nvPr>
            <p:ph type="body" idx="1"/>
          </p:nvPr>
        </p:nvSpPr>
        <p:spPr>
          <a:xfrm>
            <a:off x="311785" y="1356995"/>
            <a:ext cx="8520430" cy="4735195"/>
          </a:xfrm>
        </p:spPr>
        <p:txBody>
          <a:bodyPr/>
          <a:p>
            <a:pPr marL="88900" indent="0">
              <a:buNone/>
            </a:pPr>
            <a:r>
              <a:rPr lang="en-US" sz="2000"/>
              <a:t>Step 1 - Open the app using Mobile’s Personal Assistance. (Example: Ask Google/Siri to open Sharigan App)</a:t>
            </a:r>
            <a:endParaRPr lang="en-US" sz="2000"/>
          </a:p>
          <a:p>
            <a:pPr marL="88900" indent="0">
              <a:buNone/>
            </a:pPr>
            <a:endParaRPr lang="en-US" sz="2000"/>
          </a:p>
          <a:p>
            <a:pPr marL="88900" indent="0">
              <a:buNone/>
            </a:pPr>
            <a:r>
              <a:rPr lang="en-US" sz="2000"/>
              <a:t>Step 2 - Use the volume buttons to navigate through the app modules.</a:t>
            </a:r>
            <a:endParaRPr lang="en-US" sz="2000"/>
          </a:p>
          <a:p>
            <a:pPr marL="88900" indent="0">
              <a:buNone/>
            </a:pPr>
            <a:r>
              <a:rPr lang="en-US" sz="2000"/>
              <a:t>	i) Use volume down button to change module(Module name will be 								spoken out)</a:t>
            </a:r>
            <a:endParaRPr lang="en-US" sz="2000"/>
          </a:p>
          <a:p>
            <a:pPr marL="88900" indent="0">
              <a:buNone/>
            </a:pPr>
            <a:r>
              <a:rPr lang="en-US" sz="2000"/>
              <a:t>	ii) Use volume up button to enter the module(Camera will be opened)</a:t>
            </a:r>
            <a:endParaRPr lang="en-US" sz="2000"/>
          </a:p>
          <a:p>
            <a:pPr marL="88900" indent="0">
              <a:buNone/>
            </a:pPr>
            <a:endParaRPr lang="en-US" sz="2000"/>
          </a:p>
          <a:p>
            <a:pPr marL="88900" indent="0">
              <a:buNone/>
            </a:pPr>
            <a:r>
              <a:rPr lang="en-US" sz="2000"/>
              <a:t>Step 3 - A voice instructing you the procees to proceed will be heard. Follow it.</a:t>
            </a:r>
            <a:endParaRPr lang="en-US" sz="2000"/>
          </a:p>
          <a:p>
            <a:pPr marL="88900" indent="0">
              <a:buNone/>
            </a:pPr>
            <a:r>
              <a:rPr lang="en-US" sz="2000"/>
              <a:t>(Example: If you enter “Teacher Recognition” module, it will say “Align your camera to the text and double click to capture the image”)</a:t>
            </a:r>
            <a:endParaRPr lang="en-US" sz="2000"/>
          </a:p>
          <a:p>
            <a:pPr marL="88900" indent="0">
              <a:buNone/>
            </a:pPr>
            <a:endParaRPr lang="en-US" sz="2000"/>
          </a:p>
          <a:p>
            <a:pPr marL="88900" indent="0">
              <a:buNone/>
            </a:pPr>
            <a:r>
              <a:rPr lang="en-US" sz="2000"/>
              <a:t>Step 4 - Double click to capture image and wait for the output as per the module selected(as audio).</a:t>
            </a:r>
            <a:endParaRPr lang="en-US" sz="2000"/>
          </a:p>
          <a:p>
            <a:pPr marL="88900" indent="0">
              <a:buNone/>
            </a:pPr>
            <a:endParaRPr lang="en-US" sz="20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9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/>
              <a:t>14. </a:t>
            </a:r>
            <a:r>
              <a:rPr lang="en-US" sz="2800" b="1"/>
              <a:t>References</a:t>
            </a:r>
            <a:endParaRPr sz="2800" b="1"/>
          </a:p>
        </p:txBody>
      </p:sp>
      <p:sp>
        <p:nvSpPr>
          <p:cNvPr id="225" name="Google Shape;225;p29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Seeing AI </a:t>
            </a:r>
            <a:r>
              <a:rPr lang="en-US" sz="1600" u="sng">
                <a:solidFill>
                  <a:schemeClr val="hlink"/>
                </a:solidFill>
                <a:hlinkClick r:id="rId1"/>
              </a:rPr>
              <a:t>https://www.microsoft.com/en-us/ai/seeing-ai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Be my eyes </a:t>
            </a:r>
            <a:r>
              <a:rPr lang="en-US" sz="1600" u="sng">
                <a:solidFill>
                  <a:schemeClr val="hlink"/>
                </a:solidFill>
                <a:hlinkClick r:id="rId1"/>
              </a:rPr>
              <a:t>https://www.microsoft.com/en-us/ai/seeing-ai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Look out </a:t>
            </a:r>
            <a:r>
              <a:rPr lang="en-US" sz="1600" u="sng">
                <a:solidFill>
                  <a:schemeClr val="hlink"/>
                </a:solidFill>
                <a:hlinkClick r:id="rId2"/>
              </a:rPr>
              <a:t>https://blog.google/outreach-initiatives/accessibility/lookout-app-help-blind-and-visually-impaired-people-learn-about-their-surroundings/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Aira </a:t>
            </a:r>
            <a:r>
              <a:rPr lang="en-US" sz="1600" u="sng">
                <a:solidFill>
                  <a:schemeClr val="hlink"/>
                </a:solidFill>
                <a:hlinkClick r:id="rId3"/>
              </a:rPr>
              <a:t>https://aira.io/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200">
                <a:solidFill>
                  <a:schemeClr val="dk1"/>
                </a:solidFill>
              </a:rPr>
              <a:t>Kaur, Parminder &amp; Ganore, Mayuri &amp; Doiphode, Rucha &amp; Garud, Ashwini &amp; Ghuge, Tejaswini. (2017). Be My Eyes : Android App for visually impaired people. 10.13140/RG.2.2.12307.48164. </a:t>
            </a:r>
            <a:endParaRPr sz="16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</p:txBody>
      </p:sp>
      <p:sp>
        <p:nvSpPr>
          <p:cNvPr id="226" name="Google Shape;226;p29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4"/>
          <p:cNvSpPr txBox="1"/>
          <p:nvPr>
            <p:ph type="title"/>
          </p:nvPr>
        </p:nvSpPr>
        <p:spPr>
          <a:xfrm>
            <a:off x="311150" y="593725"/>
            <a:ext cx="8521700" cy="763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800"/>
              <a:t>1.</a:t>
            </a:r>
            <a:r>
              <a:rPr lang="en-US" sz="28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sz="2800" b="1"/>
              <a:t>Introduction</a:t>
            </a:r>
            <a:endParaRPr sz="2800" b="1"/>
          </a:p>
        </p:txBody>
      </p:sp>
      <p:sp>
        <p:nvSpPr>
          <p:cNvPr id="116" name="Google Shape;116;p14"/>
          <p:cNvSpPr txBox="1"/>
          <p:nvPr>
            <p:ph type="body" idx="1"/>
          </p:nvPr>
        </p:nvSpPr>
        <p:spPr>
          <a:xfrm>
            <a:off x="441925" y="1442415"/>
            <a:ext cx="8521800" cy="45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Expert system for Visually Challenged users.</a:t>
            </a:r>
            <a:endParaRPr sz="2000"/>
          </a:p>
          <a:p>
            <a:pPr marL="457200" lvl="0" indent="-3556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We have three modules </a:t>
            </a:r>
            <a:endParaRPr lang="en-US" sz="2000"/>
          </a:p>
          <a:p>
            <a:pPr marL="914400" lvl="1" indent="-3556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Campus Tour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914400" lvl="1" indent="-3556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Image to Audio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914400" lvl="1" indent="-3556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Teacher recognition</a:t>
            </a:r>
            <a:endParaRPr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lvl="0" indent="-3556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We have made a home page where the users can navigate through volume  Down button and select any of three option from Volume up button.</a:t>
            </a:r>
            <a:endParaRPr sz="2000"/>
          </a:p>
          <a:p>
            <a:pPr marL="457200" lvl="0" indent="-3556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This application is built for the users who are in Christ University. </a:t>
            </a:r>
            <a:endParaRPr sz="2000"/>
          </a:p>
        </p:txBody>
      </p:sp>
      <p:sp>
        <p:nvSpPr>
          <p:cNvPr id="117" name="Google Shape;117;p14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 sz="1600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</a:fld>
            <a:endParaRPr sz="1600">
              <a:solidFill>
                <a:schemeClr val="lt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/>
              <a:t>2. </a:t>
            </a:r>
            <a:r>
              <a:rPr lang="en-US" sz="2800" b="1"/>
              <a:t>Existing</a:t>
            </a:r>
            <a:r>
              <a:rPr lang="en-US" sz="2800" b="1"/>
              <a:t> System</a:t>
            </a:r>
            <a:endParaRPr sz="2800" b="1"/>
          </a:p>
        </p:txBody>
      </p:sp>
      <p:sp>
        <p:nvSpPr>
          <p:cNvPr id="123" name="Google Shape;123;p15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000"/>
              <a:t>There are </a:t>
            </a:r>
            <a:r>
              <a:rPr lang="en-US" sz="2000"/>
              <a:t>already many applications which are made for the visually challenged people namely: Be my eyes, Seeing Ai, Aira, Lookout. </a:t>
            </a:r>
            <a:endParaRPr lang="en-US" sz="200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endParaRPr sz="200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000"/>
              <a:t>These applications use the concept of artificial intelligence and machine learning. </a:t>
            </a:r>
            <a:endParaRPr lang="en-US" sz="200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endParaRPr sz="200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000"/>
              <a:t>they have the functionality of recognising a person, reading text out loud, guides whether the content in the camera is visible or not, detects the currency, using a barcode scanner it identifies and says out loud the description of the product, scene description. </a:t>
            </a:r>
            <a:endParaRPr lang="en-US" sz="200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endParaRPr sz="200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000"/>
              <a:t>These use the concept of computer vision, image recognition, image processing, natural language processing, sentiment analysis.</a:t>
            </a:r>
            <a:endParaRPr sz="2000"/>
          </a:p>
        </p:txBody>
      </p:sp>
      <p:sp>
        <p:nvSpPr>
          <p:cNvPr id="124" name="Google Shape;124;p15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/>
              <a:t>3. </a:t>
            </a:r>
            <a:r>
              <a:rPr lang="en-US" sz="2800" b="1"/>
              <a:t>Limitations of Existing system</a:t>
            </a:r>
            <a:endParaRPr sz="2800" b="1"/>
          </a:p>
        </p:txBody>
      </p:sp>
      <p:sp>
        <p:nvSpPr>
          <p:cNvPr id="130" name="Google Shape;130;p16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existing system is not user specific. 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Application</a:t>
            </a:r>
            <a:r>
              <a:rPr lang="en-US" sz="2000"/>
              <a:t> is very general, it does not have data specific to a organization</a:t>
            </a:r>
            <a:r>
              <a:rPr lang="en-US" sz="2000"/>
              <a:t>.</a:t>
            </a:r>
            <a:endParaRPr sz="20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  <p:sp>
        <p:nvSpPr>
          <p:cNvPr id="131" name="Google Shape;131;p16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/>
              <a:t>4. </a:t>
            </a:r>
            <a:r>
              <a:rPr lang="en-US" sz="2800" b="1"/>
              <a:t>Proposed System</a:t>
            </a:r>
            <a:endParaRPr sz="2800" b="1"/>
          </a:p>
        </p:txBody>
      </p:sp>
      <p:sp>
        <p:nvSpPr>
          <p:cNvPr id="137" name="Google Shape;137;p17"/>
          <p:cNvSpPr txBox="1"/>
          <p:nvPr>
            <p:ph type="body" idx="1"/>
          </p:nvPr>
        </p:nvSpPr>
        <p:spPr>
          <a:xfrm>
            <a:off x="311700" y="12460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This system is going to be a mobile application.</a:t>
            </a:r>
            <a:endParaRPr lang="en-US"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This application is </a:t>
            </a:r>
            <a:r>
              <a:rPr lang="en-US" sz="2000"/>
              <a:t>going</a:t>
            </a:r>
            <a:r>
              <a:rPr lang="en-US" sz="2000"/>
              <a:t> to be useful for visually impaired students but other users can also be benefitted with this application. the first or the landing page will have three modules.</a:t>
            </a:r>
            <a:endParaRPr lang="en-US"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first module is going to be the </a:t>
            </a:r>
            <a:r>
              <a:rPr lang="en-US" sz="2000"/>
              <a:t>campus</a:t>
            </a:r>
            <a:r>
              <a:rPr lang="en-US" sz="2000"/>
              <a:t> tour which will guide the </a:t>
            </a:r>
            <a:r>
              <a:rPr lang="en-US" sz="2000"/>
              <a:t>students and will let them know about the place they are visiting.</a:t>
            </a:r>
            <a:endParaRPr lang="en-US" sz="2000"/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sz="2000"/>
              <a:t> 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 The second functionality is going to be Teacher recognition using which the student can identify the teacher. </a:t>
            </a:r>
            <a:endParaRPr lang="en-US" sz="2000"/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third functionality is going to be the document reader using which the students can read the printed document. </a:t>
            </a:r>
            <a:endParaRPr sz="20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  <p:sp>
        <p:nvSpPr>
          <p:cNvPr id="138" name="Google Shape;138;p17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/>
              <a:t>5. </a:t>
            </a:r>
            <a:r>
              <a:rPr lang="en-US" sz="2800" b="1"/>
              <a:t>Functional</a:t>
            </a:r>
            <a:r>
              <a:rPr lang="en-US" sz="2800" b="1"/>
              <a:t> Description</a:t>
            </a:r>
            <a:endParaRPr sz="2800" b="1"/>
          </a:p>
        </p:txBody>
      </p:sp>
      <p:sp>
        <p:nvSpPr>
          <p:cNvPr id="144" name="Google Shape;144;p18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application is going to be a android application which will be installed on a mobile device. After downloading the application the user have to give few permissions such as accessing the camera and the mic. </a:t>
            </a:r>
            <a:endParaRPr lang="en-US"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application will use the camera to scan the object in front of it and it’s going to give the response based on the data it was trained.</a:t>
            </a:r>
            <a:endParaRPr lang="en-US"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camera used for this application is going to be the back camera, as most of the module will be using the back camera. </a:t>
            </a:r>
            <a:endParaRPr lang="en-US"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CNN, Tesseract OCR, AWS Rekognition, React Native. </a:t>
            </a:r>
            <a:endParaRPr lang="en-US"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Using the back camera the device will recognize the person, using the model on which it was trained.</a:t>
            </a:r>
            <a:endParaRPr sz="2000"/>
          </a:p>
        </p:txBody>
      </p:sp>
      <p:sp>
        <p:nvSpPr>
          <p:cNvPr id="145" name="Google Shape;145;p18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/>
              <a:t>6. </a:t>
            </a:r>
            <a:r>
              <a:rPr lang="en-US" sz="2800" b="1"/>
              <a:t>Solution</a:t>
            </a:r>
            <a:r>
              <a:rPr lang="en-US" sz="2800" b="1"/>
              <a:t> Architecture</a:t>
            </a:r>
            <a:endParaRPr sz="2800" b="1"/>
          </a:p>
        </p:txBody>
      </p:sp>
      <p:sp>
        <p:nvSpPr>
          <p:cNvPr id="151" name="Google Shape;151;p19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  <p:sp>
        <p:nvSpPr>
          <p:cNvPr id="152" name="Google Shape;152;p19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153" name="Google Shape;153;p19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513525" y="1536625"/>
            <a:ext cx="7958975" cy="43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/>
              <a:t>7. </a:t>
            </a:r>
            <a:r>
              <a:rPr lang="en-US" sz="2800" b="1"/>
              <a:t>Software and Hardware Requirements </a:t>
            </a:r>
            <a:endParaRPr sz="2800" b="1"/>
          </a:p>
        </p:txBody>
      </p:sp>
      <p:sp>
        <p:nvSpPr>
          <p:cNvPr id="159" name="Google Shape;159;p20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Software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Android 11 and above as the software </a:t>
            </a:r>
            <a:r>
              <a:rPr lang="en-US" sz="2000"/>
              <a:t>inside</a:t>
            </a:r>
            <a:r>
              <a:rPr lang="en-US" sz="2000"/>
              <a:t> smartphone or tablet.</a:t>
            </a:r>
            <a:endParaRPr sz="20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Hardware 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Smartphone with a good camera quality.</a:t>
            </a:r>
            <a:endParaRPr sz="2000"/>
          </a:p>
        </p:txBody>
      </p:sp>
      <p:sp>
        <p:nvSpPr>
          <p:cNvPr id="160" name="Google Shape;160;p20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5074</Words>
  <Application>WPS Presentation</Application>
  <PresentationFormat/>
  <Paragraphs>229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7" baseType="lpstr">
      <vt:lpstr>Arial</vt:lpstr>
      <vt:lpstr>SimSun</vt:lpstr>
      <vt:lpstr>Wingdings</vt:lpstr>
      <vt:lpstr>Arial</vt:lpstr>
      <vt:lpstr>Times New Roman</vt:lpstr>
      <vt:lpstr>Georgia</vt:lpstr>
      <vt:lpstr>Archivo Narrow</vt:lpstr>
      <vt:lpstr>Times New Roman</vt:lpstr>
      <vt:lpstr>Microsoft YaHei</vt:lpstr>
      <vt:lpstr>Arial Unicode MS</vt:lpstr>
      <vt:lpstr>Simple Light</vt:lpstr>
      <vt:lpstr>EXPERT SYSTEM FOR VISUALLY CHALLENGED USING AI and ML</vt:lpstr>
      <vt:lpstr>AGENDA   </vt:lpstr>
      <vt:lpstr>1. Introduction</vt:lpstr>
      <vt:lpstr>2. Existing System</vt:lpstr>
      <vt:lpstr>3. Limitations of Existing system</vt:lpstr>
      <vt:lpstr>4. Proposed System</vt:lpstr>
      <vt:lpstr>5. Functional Description</vt:lpstr>
      <vt:lpstr>6. Solution Architecture</vt:lpstr>
      <vt:lpstr>7. Software and Hardware Requirements </vt:lpstr>
      <vt:lpstr>8. Benefits of  Proposed System</vt:lpstr>
      <vt:lpstr>9. Plan of Work</vt:lpstr>
      <vt:lpstr>10. Demo Module1</vt:lpstr>
      <vt:lpstr>10. Demo Module1</vt:lpstr>
      <vt:lpstr>10. Demo Module1</vt:lpstr>
      <vt:lpstr>10. Demo  Module1</vt:lpstr>
      <vt:lpstr>10. Demo Module1</vt:lpstr>
      <vt:lpstr>10. Demo Module1</vt:lpstr>
      <vt:lpstr>11. Demo Module2    </vt:lpstr>
      <vt:lpstr>11. Demo Module2     </vt:lpstr>
      <vt:lpstr>PowerPoint 演示文稿</vt:lpstr>
      <vt:lpstr>PowerPoint 演示文稿</vt:lpstr>
      <vt:lpstr>PowerPoint 演示文稿</vt:lpstr>
      <vt:lpstr>PowerPoint 演示文稿</vt:lpstr>
      <vt:lpstr>12 - UI Design Demo Video</vt:lpstr>
      <vt:lpstr>13 - Steps to navigate through the APP</vt:lpstr>
      <vt:lpstr>10. 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EXPERT SYSTEM FOR VISUALLY CHALLENGED USING AI and ML</dc:title>
  <dc:creator/>
  <cp:lastModifiedBy>91911</cp:lastModifiedBy>
  <cp:revision>9</cp:revision>
  <dcterms:created xsi:type="dcterms:W3CDTF">2022-11-20T17:59:00Z</dcterms:created>
  <dcterms:modified xsi:type="dcterms:W3CDTF">2022-11-25T18:04:16Z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B259673ED744496E85487D6FE24F3AD1</vt:lpwstr>
  </property>
  <property fmtid="{D5CDD505-2E9C-101B-9397-08002B2CF9AE}" pid="3" name="KSOProductBuildVer">
    <vt:lpwstr>1033-11.2.0.11388</vt:lpwstr>
  </property>
</Properties>
</file>